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0" r:id="rId4"/>
    <p:sldId id="263" r:id="rId5"/>
    <p:sldId id="265" r:id="rId6"/>
    <p:sldId id="266" r:id="rId7"/>
    <p:sldId id="257" r:id="rId8"/>
    <p:sldId id="262" r:id="rId9"/>
    <p:sldId id="267" r:id="rId10"/>
    <p:sldId id="258" r:id="rId11"/>
    <p:sldId id="259" r:id="rId12"/>
    <p:sldId id="268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68"/>
    <p:restoredTop sz="94679"/>
  </p:normalViewPr>
  <p:slideViewPr>
    <p:cSldViewPr snapToGrid="0" snapToObjects="1">
      <p:cViewPr varScale="1">
        <p:scale>
          <a:sx n="79" d="100"/>
          <a:sy n="79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844722F-4C8D-BD46-BB51-7E146006C48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688" r="24688"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73ECADA-787F-174A-B256-BDD1A343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Train One for the Trades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B1C6D-9D61-054F-904C-AC38EB529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Are you committed?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C67F75-C166-B64B-8635-4FD908626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196" y="3229"/>
            <a:ext cx="5909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5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9D4E3E7-CA98-6B42-BF6F-4D5EA71759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688" r="24688"/>
          <a:stretch>
            <a:fillRect/>
          </a:stretch>
        </p:blipFill>
        <p:spPr>
          <a:xfrm>
            <a:off x="6885709" y="0"/>
            <a:ext cx="5126182" cy="6858000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0C60EA4-3D57-694C-806A-660E6986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Trades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2C2952-DE9E-7E40-BE59-4AF118EB6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70322" y="3182927"/>
            <a:ext cx="3971874" cy="2885363"/>
          </a:xfrm>
        </p:spPr>
        <p:txBody>
          <a:bodyPr/>
          <a:lstStyle/>
          <a:p>
            <a:r>
              <a:rPr lang="en-US" dirty="0"/>
              <a:t>Concrete</a:t>
            </a:r>
          </a:p>
          <a:p>
            <a:r>
              <a:rPr lang="en-US" dirty="0"/>
              <a:t>Masonry</a:t>
            </a:r>
          </a:p>
          <a:p>
            <a:r>
              <a:rPr lang="en-US" dirty="0"/>
              <a:t>Carpentry</a:t>
            </a:r>
          </a:p>
          <a:p>
            <a:r>
              <a:rPr lang="en-US" dirty="0"/>
              <a:t>Heavy Equipment Operation</a:t>
            </a:r>
          </a:p>
          <a:p>
            <a:r>
              <a:rPr lang="en-US" dirty="0"/>
              <a:t>Certifications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3FA220-3AEC-1B4E-B545-CEC0B93F4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991" y="0"/>
            <a:ext cx="6397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8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EF92-519A-0A4A-9570-9A7A48D42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Career Tech Generation Z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59222-6E12-C64F-9533-42E8F4F7A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They have to feel respected by their employer</a:t>
            </a:r>
          </a:p>
          <a:p>
            <a:r>
              <a:rPr lang="en-US" dirty="0"/>
              <a:t>Their work has to be meaningful</a:t>
            </a:r>
          </a:p>
          <a:p>
            <a:r>
              <a:rPr lang="en-US" dirty="0"/>
              <a:t>Work life balance is key</a:t>
            </a:r>
          </a:p>
          <a:p>
            <a:r>
              <a:rPr lang="en-US" dirty="0"/>
              <a:t>Texting</a:t>
            </a:r>
          </a:p>
          <a:p>
            <a:r>
              <a:rPr lang="en-US" dirty="0"/>
              <a:t>They want to be paid what they are worth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585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B594D55-7945-F04C-B6F2-7BA67E3D1A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688" r="24688"/>
          <a:stretch>
            <a:fillRect/>
          </a:stretch>
        </p:blipFill>
        <p:spPr>
          <a:xfrm>
            <a:off x="1619713" y="0"/>
            <a:ext cx="8952573" cy="6858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FB5D1BE-FE91-3044-B96A-41FA080F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1CB651-0A2E-D342-9025-503025D3A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73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A3B90E-35CC-D340-A96C-E5E59D40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Generation Z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8B8E4C-DFFA-544D-9B7B-583261026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Frequent  raises in the first year</a:t>
            </a:r>
          </a:p>
          <a:p>
            <a:r>
              <a:rPr lang="en-US" dirty="0"/>
              <a:t>Most do not expect any paid vacation in the first year but all expected paid holidays</a:t>
            </a:r>
          </a:p>
          <a:p>
            <a:r>
              <a:rPr lang="en-US" dirty="0"/>
              <a:t>Nearly every student would choose a raise over vacation</a:t>
            </a:r>
          </a:p>
          <a:p>
            <a:r>
              <a:rPr lang="en-US" dirty="0"/>
              <a:t>Benefits were of little value  when considering an employer but when asked what would make them stay beyond the first year benefits ranked first</a:t>
            </a:r>
          </a:p>
        </p:txBody>
      </p:sp>
    </p:spTree>
    <p:extLst>
      <p:ext uri="{BB962C8B-B14F-4D97-AF65-F5344CB8AC3E}">
        <p14:creationId xmlns:p14="http://schemas.microsoft.com/office/powerpoint/2010/main" val="201134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23F36-3953-A345-8380-A6718FAB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F02118-1196-BF49-B49F-A89A94E968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8887" y="498673"/>
            <a:ext cx="7814204" cy="5860653"/>
          </a:xfrm>
        </p:spPr>
      </p:pic>
    </p:spTree>
    <p:extLst>
      <p:ext uri="{BB962C8B-B14F-4D97-AF65-F5344CB8AC3E}">
        <p14:creationId xmlns:p14="http://schemas.microsoft.com/office/powerpoint/2010/main" val="140028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56FD3-1A3F-CB4F-B37E-9C40D5C4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Are you invested into Career Tech?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0EAEF-99C0-8C4B-89F9-9E3116097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  <a:p>
            <a:r>
              <a:rPr lang="en-US" dirty="0"/>
              <a:t>Advisory Boards</a:t>
            </a:r>
          </a:p>
          <a:p>
            <a:r>
              <a:rPr lang="en-US" dirty="0"/>
              <a:t>Presentations</a:t>
            </a:r>
          </a:p>
          <a:p>
            <a:r>
              <a:rPr lang="en-US" dirty="0"/>
              <a:t>Attend Events</a:t>
            </a:r>
          </a:p>
          <a:p>
            <a:r>
              <a:rPr lang="en-US" dirty="0"/>
              <a:t>Open House/Site Visit</a:t>
            </a:r>
          </a:p>
          <a:p>
            <a:r>
              <a:rPr lang="en-US" dirty="0"/>
              <a:t>BT Elite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6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427134-AFFC-CE43-9F0D-03D832EA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8734B0C-F9A6-C845-81AA-B050ECBD8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2502" y="1282451"/>
            <a:ext cx="6493164" cy="4681808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7B8844-3CD1-9245-AC73-87DB940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E19843-08FE-FE42-A174-7C3FCB831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27" y="0"/>
            <a:ext cx="9419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49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21936-FE44-324A-A343-0D2FD5D5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C72588-FB6C-9948-BFE6-E774BA0F7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4381" y="741958"/>
            <a:ext cx="7883237" cy="53740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75DAF-CD24-D145-AB83-2FAF09183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8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04D6A-BF39-7146-904D-00B0ADD6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Hiring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A174D-A150-6249-ABEF-2E117A355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Initial contact </a:t>
            </a:r>
            <a:r>
              <a:rPr lang="en-US" dirty="0"/>
              <a:t>should be with the Instructor</a:t>
            </a:r>
          </a:p>
          <a:p>
            <a:r>
              <a:rPr lang="en-US" dirty="0"/>
              <a:t>First interview should be at the school</a:t>
            </a:r>
          </a:p>
          <a:p>
            <a:r>
              <a:rPr lang="en-US" dirty="0"/>
              <a:t>Second Interview should be at workplace</a:t>
            </a:r>
          </a:p>
          <a:p>
            <a:r>
              <a:rPr lang="en-US" dirty="0"/>
              <a:t>Keep the Instructor in the loop</a:t>
            </a:r>
          </a:p>
          <a:p>
            <a:r>
              <a:rPr lang="en-US" dirty="0"/>
              <a:t>Signing Day</a:t>
            </a:r>
          </a:p>
          <a:p>
            <a:r>
              <a:rPr lang="en-US" dirty="0"/>
              <a:t>Follow through</a:t>
            </a:r>
          </a:p>
        </p:txBody>
      </p:sp>
    </p:spTree>
    <p:extLst>
      <p:ext uri="{BB962C8B-B14F-4D97-AF65-F5344CB8AC3E}">
        <p14:creationId xmlns:p14="http://schemas.microsoft.com/office/powerpoint/2010/main" val="100453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6112-82E5-5045-BF1E-C723F70F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Mentoring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766D3-EA15-9042-8C81-ABA5DF975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4000" dirty="0"/>
              <a:t>Formal mentorships  typically fail</a:t>
            </a:r>
          </a:p>
          <a:p>
            <a:r>
              <a:rPr lang="en-US" sz="4000" dirty="0"/>
              <a:t>No mentorship will always fail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7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F9406-3C5F-2E44-BA0D-1A5486BD3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D9D0D0-BBCF-AF4A-8A93-8BB5566C40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207" y="279256"/>
            <a:ext cx="5329766" cy="39973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C61B88-1E21-EF46-825C-222733AFE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545" y="2757055"/>
            <a:ext cx="5467927" cy="410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2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664872-03DE-4449-AD31-0163C5BD25E2}"/>
              </a:ext>
            </a:extLst>
          </p:cNvPr>
          <p:cNvSpPr/>
          <p:nvPr/>
        </p:nvSpPr>
        <p:spPr>
          <a:xfrm>
            <a:off x="2785731" y="1828800"/>
            <a:ext cx="65921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>
                <a:latin typeface="Noto Serif"/>
              </a:rPr>
              <a:t>It is not the strongest of the species that survives, nor the most intelligent that survives. It is the one that is most adaptable to change.</a:t>
            </a:r>
          </a:p>
          <a:p>
            <a:endParaRPr lang="en-US" sz="3200" dirty="0">
              <a:latin typeface="Noto Serif"/>
            </a:endParaRPr>
          </a:p>
          <a:p>
            <a:r>
              <a:rPr lang="en-US" sz="3200" dirty="0">
                <a:latin typeface="Noto Serif"/>
              </a:rPr>
              <a:t>Charles Darwin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39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372</TotalTime>
  <Words>201</Words>
  <Application>Microsoft Office PowerPoint</Application>
  <PresentationFormat>Widescreen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MS Shell Dlg 2</vt:lpstr>
      <vt:lpstr>Noto Serif</vt:lpstr>
      <vt:lpstr>Wingdings</vt:lpstr>
      <vt:lpstr>Wingdings 3</vt:lpstr>
      <vt:lpstr>Madison</vt:lpstr>
      <vt:lpstr>Train One for the Trades</vt:lpstr>
      <vt:lpstr>Building Trades</vt:lpstr>
      <vt:lpstr>Career Tech Generation Z </vt:lpstr>
      <vt:lpstr>PowerPoint Presentation</vt:lpstr>
      <vt:lpstr>Generation Z  </vt:lpstr>
      <vt:lpstr>PowerPoint Presentation</vt:lpstr>
      <vt:lpstr>Are you invested into Career Tech?  </vt:lpstr>
      <vt:lpstr>PowerPoint Presentation</vt:lpstr>
      <vt:lpstr>PowerPoint Presentation</vt:lpstr>
      <vt:lpstr>Hiring</vt:lpstr>
      <vt:lpstr>Mentoring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Filling the Skills Gap with Career Tech</dc:title>
  <dc:creator>Microsoft Office User</dc:creator>
  <cp:lastModifiedBy>Zachrich, Christine</cp:lastModifiedBy>
  <cp:revision>31</cp:revision>
  <dcterms:created xsi:type="dcterms:W3CDTF">2019-11-02T11:48:34Z</dcterms:created>
  <dcterms:modified xsi:type="dcterms:W3CDTF">2020-02-20T16:12:43Z</dcterms:modified>
</cp:coreProperties>
</file>